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544444"/>
            <a:ext cx="9144000" cy="84514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单击此处输入项目名称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13953"/>
            <a:ext cx="9144000" cy="5911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单击此处输入演讲人</a:t>
            </a:r>
            <a:r>
              <a:rPr lang="en-US" altLang="zh-CN" dirty="0"/>
              <a:t>+</a:t>
            </a:r>
            <a:r>
              <a:rPr lang="zh-CN" altLang="en-US" dirty="0"/>
              <a:t>公司名称</a:t>
            </a:r>
            <a:endParaRPr lang="zh-CN" altLang="en-US" dirty="0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7961" y="335707"/>
            <a:ext cx="2172930" cy="127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509" y="281339"/>
            <a:ext cx="9834154" cy="63665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7322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6394" y="205106"/>
            <a:ext cx="10374086" cy="784406"/>
          </a:xfrm>
        </p:spPr>
        <p:txBody>
          <a:bodyPr>
            <a:normAutofit/>
          </a:bodyPr>
          <a:lstStyle>
            <a:lvl1pPr>
              <a:defRPr lang="zh-CN" altLang="en-US" sz="3200" b="1" kern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71270"/>
            <a:ext cx="5181600" cy="4579620"/>
          </a:xfrm>
        </p:spPr>
        <p:txBody>
          <a:bodyPr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71270"/>
            <a:ext cx="5181600" cy="4579620"/>
          </a:xfrm>
        </p:spPr>
        <p:txBody>
          <a:bodyPr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3332" y="205105"/>
            <a:ext cx="10387148" cy="797469"/>
          </a:xfrm>
        </p:spPr>
        <p:txBody>
          <a:bodyPr>
            <a:normAutofit/>
          </a:bodyPr>
          <a:lstStyle>
            <a:lvl1pPr>
              <a:defRPr lang="zh-CN" altLang="en-US" sz="3200" b="1" kern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499359"/>
            <a:ext cx="9144000" cy="845140"/>
          </a:xfrm>
        </p:spPr>
        <p:txBody>
          <a:bodyPr/>
          <a:lstStyle/>
          <a:p>
            <a:r>
              <a:rPr lang="zh-CN" altLang="en-US" sz="4600" dirty="0"/>
              <a:t>请在此处输入项目</a:t>
            </a:r>
            <a:r>
              <a:rPr lang="zh-CN" altLang="en-US" sz="4600" dirty="0"/>
              <a:t>名称</a:t>
            </a:r>
            <a:endParaRPr lang="zh-CN" altLang="en-US" sz="4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20608"/>
            <a:ext cx="9144000" cy="591139"/>
          </a:xfrm>
        </p:spPr>
        <p:txBody>
          <a:bodyPr/>
          <a:lstStyle/>
          <a:p>
            <a:r>
              <a:rPr lang="zh-CN" altLang="en-US" dirty="0"/>
              <a:t>请在此处输入演讲人姓名</a:t>
            </a:r>
            <a:r>
              <a:rPr lang="en-US" altLang="zh-CN" dirty="0"/>
              <a:t>+</a:t>
            </a:r>
            <a:r>
              <a:rPr lang="zh-CN" altLang="en-US" dirty="0"/>
              <a:t>公司</a:t>
            </a:r>
            <a:r>
              <a:rPr lang="zh-CN" altLang="en-US" dirty="0">
                <a:sym typeface="+mn-ea"/>
              </a:rPr>
              <a:t>等</a:t>
            </a:r>
            <a:r>
              <a:rPr lang="zh-CN" altLang="en-US" dirty="0"/>
              <a:t>信息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内容要求（路演时请删除此页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238" y="1032965"/>
            <a:ext cx="1118665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>
                <a:sym typeface="+mn-ea"/>
              </a:rPr>
              <a:t>1. </a:t>
            </a:r>
            <a:r>
              <a:rPr lang="zh-CN" altLang="en-US" sz="1400" b="1" dirty="0">
                <a:sym typeface="+mn-ea"/>
              </a:rPr>
              <a:t>企业信息基本情况：</a:t>
            </a:r>
            <a:r>
              <a:rPr lang="zh-CN" altLang="en-US" sz="1400" dirty="0">
                <a:sym typeface="+mn-ea"/>
              </a:rPr>
              <a:t>主要描述包含不限于企业名称，成立时间，注册资本，注册地，税务登记地，主营业务，主要股东及股东比例等信息。</a:t>
            </a:r>
            <a:r>
              <a:rPr lang="en-US" altLang="zh-CN" sz="1400" i="1" u="sng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1400" i="1" u="sng" dirty="0">
                <a:solidFill>
                  <a:srgbClr val="FF0000"/>
                </a:solidFill>
                <a:sym typeface="+mn-ea"/>
              </a:rPr>
              <a:t>如未成立公司，请着重写第</a:t>
            </a:r>
            <a:r>
              <a:rPr lang="en-US" altLang="zh-CN" sz="1400" i="1" u="sng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400" i="1" u="sng" dirty="0">
                <a:solidFill>
                  <a:srgbClr val="FF0000"/>
                </a:solidFill>
                <a:sym typeface="+mn-ea"/>
              </a:rPr>
              <a:t>条概述</a:t>
            </a:r>
            <a:r>
              <a:rPr lang="en-US" altLang="zh-CN" sz="1400" i="1" u="sng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sz="1400" b="1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2.</a:t>
            </a:r>
            <a:r>
              <a:rPr lang="zh-CN" altLang="en-US" sz="1400" b="1" dirty="0"/>
              <a:t>创业项目概述：</a:t>
            </a:r>
            <a:r>
              <a:rPr lang="zh-CN" altLang="en-US" sz="1400" dirty="0"/>
              <a:t>主要描述项目创始人或者团队核心成员情况，项目创立背景，目前现状介绍等。</a:t>
            </a:r>
            <a:r>
              <a:rPr lang="en-US" altLang="zh-CN" sz="1400" i="1" u="sng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1400" i="1" u="sng" dirty="0">
                <a:solidFill>
                  <a:srgbClr val="FF0000"/>
                </a:solidFill>
                <a:sym typeface="+mn-ea"/>
              </a:rPr>
              <a:t>如已成立公司，此条概述可忽略</a:t>
            </a:r>
            <a:r>
              <a:rPr lang="en-US" altLang="zh-CN" sz="1400" i="1" u="sng" dirty="0">
                <a:solidFill>
                  <a:srgbClr val="FF0000"/>
                </a:solidFill>
                <a:sym typeface="+mn-ea"/>
              </a:rPr>
              <a:t>)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3.</a:t>
            </a:r>
            <a:r>
              <a:rPr lang="zh-CN" altLang="en-US" sz="1400" b="1" dirty="0"/>
              <a:t>产品或服务描述：</a:t>
            </a:r>
            <a:r>
              <a:rPr lang="zh-CN" altLang="en-US" sz="1400" dirty="0"/>
              <a:t>主要描述项目商业模式，目前整体业务运营情况，介绍主要产品或者服务等。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4.</a:t>
            </a:r>
            <a:r>
              <a:rPr lang="zh-CN" altLang="en-US" sz="1400" b="1" dirty="0"/>
              <a:t>研究与开发：</a:t>
            </a:r>
            <a:r>
              <a:rPr lang="zh-CN" altLang="en-US" sz="1400" dirty="0"/>
              <a:t>主要描述项目核心价值及核心竞争力，包括商业模式创新，解决现实问题，利用新技术或者新方法（思维）产生新突破等。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5.</a:t>
            </a:r>
            <a:r>
              <a:rPr lang="zh-CN" altLang="en-US" sz="1400" b="1" dirty="0"/>
              <a:t>行业及市场：</a:t>
            </a:r>
            <a:r>
              <a:rPr lang="zh-CN" altLang="en-US" sz="1400" dirty="0"/>
              <a:t>主要描述对行业及市场的分析判断，行业及市场前景预期等。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6.</a:t>
            </a:r>
            <a:r>
              <a:rPr lang="zh-CN" altLang="en-US" sz="1400" b="1" dirty="0"/>
              <a:t>营销策略：</a:t>
            </a:r>
            <a:r>
              <a:rPr lang="zh-CN" altLang="en-US" sz="1400" dirty="0"/>
              <a:t>主要描述创业项目整体营销战略，营销目标及具体落地方案实施等。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7.</a:t>
            </a:r>
            <a:r>
              <a:rPr lang="zh-CN" altLang="en-US" sz="1400" b="1" dirty="0"/>
              <a:t>管理策略：</a:t>
            </a:r>
            <a:r>
              <a:rPr lang="zh-CN" altLang="en-US" sz="1400" dirty="0"/>
              <a:t>主要描述项目管理团队或核心成员、团队架构组成，介绍整体管理目标及管理方式等。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8.</a:t>
            </a:r>
            <a:r>
              <a:rPr lang="zh-CN" altLang="en-US" sz="1400" b="1" dirty="0"/>
              <a:t>融资说明：</a:t>
            </a:r>
            <a:r>
              <a:rPr lang="zh-CN" altLang="en-US" sz="1400" dirty="0"/>
              <a:t>主要描述团队股权分配情况，介绍目前资本需求及融资计划，主要资本的用途及达成目标等。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9.</a:t>
            </a:r>
            <a:r>
              <a:rPr lang="zh-CN" altLang="en-US" sz="1400" b="1" dirty="0"/>
              <a:t>财务预测：</a:t>
            </a:r>
            <a:r>
              <a:rPr lang="zh-CN" altLang="en-US" sz="1400" dirty="0"/>
              <a:t>主要描述项目盈利模式以及盈利现状，项目盈利能力分析等。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10.</a:t>
            </a:r>
            <a:r>
              <a:rPr lang="zh-CN" altLang="en-US" sz="1400" b="1" dirty="0"/>
              <a:t>风险控制：</a:t>
            </a:r>
            <a:r>
              <a:rPr lang="zh-CN" altLang="en-US" sz="1400" dirty="0"/>
              <a:t>主要描述创业项目重要风险及应对方式，描述对该项目未来发展的规划等。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r>
              <a:rPr lang="en-US" altLang="zh-CN" sz="1400" b="1" dirty="0"/>
              <a:t>11.</a:t>
            </a:r>
            <a:r>
              <a:rPr lang="zh-CN" altLang="en-US" sz="1400" b="1" dirty="0"/>
              <a:t>社会贡献：</a:t>
            </a:r>
            <a:r>
              <a:rPr lang="zh-CN" altLang="en-US" sz="1400" dirty="0"/>
              <a:t>主要描述创业项目如何带动退役军人就业，创业项目能够招收退役军人就业岗位的数量和岗位介绍。</a:t>
            </a:r>
            <a:endParaRPr lang="en-US" altLang="zh-CN" sz="1400" dirty="0"/>
          </a:p>
          <a:p>
            <a:pPr marL="0" indent="0">
              <a:lnSpc>
                <a:spcPct val="145000"/>
              </a:lnSpc>
              <a:spcBef>
                <a:spcPts val="800"/>
              </a:spcBef>
              <a:buNone/>
            </a:pPr>
            <a:endParaRPr lang="zh-CN" alt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168" y="2913727"/>
            <a:ext cx="9144000" cy="845140"/>
          </a:xfrm>
        </p:spPr>
        <p:txBody>
          <a:bodyPr>
            <a:normAutofit/>
          </a:bodyPr>
          <a:lstStyle/>
          <a:p>
            <a:r>
              <a:rPr lang="zh-CN" altLang="en-US" sz="5400" spc="100" dirty="0"/>
              <a:t>谢谢您的观看</a:t>
            </a:r>
            <a:endParaRPr lang="zh-CN" altLang="en-US" sz="5400" spc="1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a863f6b-1bfb-47d9-a930-3334135b3d4a"/>
  <p:tag name="COMMONDATA" val="eyJoZGlkIjoiNGFmODYxYTI0ODQwYjdiZGM0ZTgyOWMzM2U3ZWRjYW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WPS 演示</Application>
  <PresentationFormat>宽屏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请在此处输入项目标题</vt:lpstr>
      <vt:lpstr>内容要求（路演时请删除此页ppt）</vt:lpstr>
      <vt:lpstr>PowerPoint 演示文稿</vt:lpstr>
      <vt:lpstr>PowerPoint 演示文稿</vt:lpstr>
      <vt:lpstr>谢谢您的观看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承越</dc:creator>
  <cp:lastModifiedBy>O_O</cp:lastModifiedBy>
  <cp:revision>8</cp:revision>
  <dcterms:created xsi:type="dcterms:W3CDTF">2023-07-11T02:43:00Z</dcterms:created>
  <dcterms:modified xsi:type="dcterms:W3CDTF">2023-07-13T09:21:32Z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0666B13666674CC09E13FC2998D4D2B7_13</vt:lpwstr>
  </property>
  <property fmtid="{D5CDD505-2E9C-101B-9397-08002B2CF9AE}" pid="3" name="KSOProductBuildVer">
    <vt:lpwstr>2052-11.1.0.14309</vt:lpwstr>
  </property>
</Properties>
</file>